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72" r:id="rId12"/>
    <p:sldId id="273" r:id="rId13"/>
    <p:sldId id="274" r:id="rId14"/>
    <p:sldId id="271" r:id="rId15"/>
    <p:sldId id="266" r:id="rId16"/>
    <p:sldId id="267" r:id="rId17"/>
    <p:sldId id="275" r:id="rId18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5925FC6-90D1-4255-9A56-EB8AAD8E92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TW" alt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49BABCA-94A1-4AE8-9376-1CFE9C0219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TW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8A5AF02-1C22-455F-8EFC-E600E4C4A1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E264E-CA81-4559-8841-0A06AFB2D1E3}" type="datetimeFigureOut">
              <a:rPr lang="zh-TW" altLang="en-US" smtClean="0"/>
              <a:t>2022/11/16</a:t>
            </a:fld>
            <a:endParaRPr lang="zh-TW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7C34982-5F15-4CCA-A9DA-A4CDE2DEA9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5AB7F61-3D46-4BD3-80EE-48FDC919E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8450E-7BB3-4199-9278-617797703B5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11463550"/>
      </p:ext>
    </p:extLst>
  </p:cSld>
  <p:clrMapOvr>
    <a:masterClrMapping/>
  </p:clrMapOvr>
  <p:transition spd="slow" advClick="0" advTm="3000"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2175D1F-D4A3-4105-873F-B642AE7ED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TW" altLang="en-US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448C204-B9C1-45FC-896E-859BE7996F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zh-TW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5E92F75-CA67-4F45-A212-EF913DB8CF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E264E-CA81-4559-8841-0A06AFB2D1E3}" type="datetimeFigureOut">
              <a:rPr lang="zh-TW" altLang="en-US" smtClean="0"/>
              <a:t>2022/11/16</a:t>
            </a:fld>
            <a:endParaRPr lang="zh-TW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0588780-1BB7-4918-8F5F-AABDEBCEFF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DD9FD65-8A70-4975-A56D-B6E6B3D574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8450E-7BB3-4199-9278-617797703B5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5496627"/>
      </p:ext>
    </p:extLst>
  </p:cSld>
  <p:clrMapOvr>
    <a:masterClrMapping/>
  </p:clrMapOvr>
  <p:transition spd="slow" advClick="0" advTm="3000"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5146D4DD-E76A-47A5-91C5-95597B8D4AA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TW" altLang="en-US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8C5C82E-EF9D-48F4-B437-7D386C0C67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zh-TW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D28F778-7F35-47D4-888E-A87E53B41C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E264E-CA81-4559-8841-0A06AFB2D1E3}" type="datetimeFigureOut">
              <a:rPr lang="zh-TW" altLang="en-US" smtClean="0"/>
              <a:t>2022/11/16</a:t>
            </a:fld>
            <a:endParaRPr lang="zh-TW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46046DE-3DD5-4C00-BC8D-9E0388666B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65035E4-2678-4791-8507-D78394692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8450E-7BB3-4199-9278-617797703B5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09802277"/>
      </p:ext>
    </p:extLst>
  </p:cSld>
  <p:clrMapOvr>
    <a:masterClrMapping/>
  </p:clrMapOvr>
  <p:transition spd="slow" advClick="0" advTm="3000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CDC641-998C-4E08-8883-02FBDEEEE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TW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A598E54-5892-4B1E-A1AC-49FAD3D8BC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zh-TW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8962B24-BA30-4E3B-9997-198802C2AA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E264E-CA81-4559-8841-0A06AFB2D1E3}" type="datetimeFigureOut">
              <a:rPr lang="zh-TW" altLang="en-US" smtClean="0"/>
              <a:t>2022/11/16</a:t>
            </a:fld>
            <a:endParaRPr lang="zh-TW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566C218-85A4-44B1-ADCC-F48A22BE16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1C38408-2FCD-428B-BFC0-FB1306F1D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8450E-7BB3-4199-9278-617797703B5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14692657"/>
      </p:ext>
    </p:extLst>
  </p:cSld>
  <p:clrMapOvr>
    <a:masterClrMapping/>
  </p:clrMapOvr>
  <p:transition spd="slow" advClick="0" advTm="3000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BFDC7B-8C12-4806-A347-82760963F0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TW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7E7DAF1-C85B-467E-B040-1E55BDC69B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76AF10E-661A-4022-99FF-340DC660FC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E264E-CA81-4559-8841-0A06AFB2D1E3}" type="datetimeFigureOut">
              <a:rPr lang="zh-TW" altLang="en-US" smtClean="0"/>
              <a:t>2022/11/16</a:t>
            </a:fld>
            <a:endParaRPr lang="zh-TW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9F59123-F4AA-4A06-834F-9327A80EA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04F7A52-97B0-4B3C-B810-4CB4CC1A9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8450E-7BB3-4199-9278-617797703B5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20503089"/>
      </p:ext>
    </p:extLst>
  </p:cSld>
  <p:clrMapOvr>
    <a:masterClrMapping/>
  </p:clrMapOvr>
  <p:transition spd="slow" advClick="0" advTm="3000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D04664-31EF-4150-A98B-F332A98FD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TW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BCAC21C-A327-4B92-A3E6-82506F87431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zh-TW" alt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A746265-2643-47EF-A1CE-014239DE74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zh-TW" altLang="en-US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7DFE461-8DC8-4737-BD15-E840FE98D3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E264E-CA81-4559-8841-0A06AFB2D1E3}" type="datetimeFigureOut">
              <a:rPr lang="zh-TW" altLang="en-US" smtClean="0"/>
              <a:t>2022/11/16</a:t>
            </a:fld>
            <a:endParaRPr lang="zh-TW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AB97F3D-3BC2-4CFB-BF40-E6177D093C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E979A5F-9A6D-43C1-8375-393CEA1A12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8450E-7BB3-4199-9278-617797703B5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6455137"/>
      </p:ext>
    </p:extLst>
  </p:cSld>
  <p:clrMapOvr>
    <a:masterClrMapping/>
  </p:clrMapOvr>
  <p:transition spd="slow" advClick="0" advTm="3000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8FC955-EA5A-4745-BBF4-6525B5580C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TW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1301A45-1FEB-4F11-A9CE-2748525667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CE02F29-74CA-4692-B3C5-024EB9FA44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zh-TW" altLang="en-US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1B3C009-1D61-4BE2-BAC4-9DBC1E627F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A25669A1-55B0-450A-A97C-2CD68C705F7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zh-TW" altLang="en-US"/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6D83A100-ECC2-41FF-98E5-42D0835709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E264E-CA81-4559-8841-0A06AFB2D1E3}" type="datetimeFigureOut">
              <a:rPr lang="zh-TW" altLang="en-US" smtClean="0"/>
              <a:t>2022/11/16</a:t>
            </a:fld>
            <a:endParaRPr lang="zh-TW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7327791A-A3BD-46D9-AA8A-01FABCE34E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2480607B-B829-4E18-AC1A-3F193B7AFD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8450E-7BB3-4199-9278-617797703B5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84088752"/>
      </p:ext>
    </p:extLst>
  </p:cSld>
  <p:clrMapOvr>
    <a:masterClrMapping/>
  </p:clrMapOvr>
  <p:transition spd="slow" advClick="0" advTm="3000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2AE228-933E-435E-AE98-6BA2E3A03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TW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15919F1-0B04-4056-8551-E8123A5594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E264E-CA81-4559-8841-0A06AFB2D1E3}" type="datetimeFigureOut">
              <a:rPr lang="zh-TW" altLang="en-US" smtClean="0"/>
              <a:t>2022/11/16</a:t>
            </a:fld>
            <a:endParaRPr lang="zh-TW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495AF7E-3D4A-4407-9161-F9E692A84A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5C65250-3CB0-4907-8F99-64382DBB74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8450E-7BB3-4199-9278-617797703B5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79218675"/>
      </p:ext>
    </p:extLst>
  </p:cSld>
  <p:clrMapOvr>
    <a:masterClrMapping/>
  </p:clrMapOvr>
  <p:transition spd="slow" advClick="0" advTm="3000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6A7A0688-96C4-41DC-A7C9-E38965A2AB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E264E-CA81-4559-8841-0A06AFB2D1E3}" type="datetimeFigureOut">
              <a:rPr lang="zh-TW" altLang="en-US" smtClean="0"/>
              <a:t>2022/11/16</a:t>
            </a:fld>
            <a:endParaRPr lang="zh-TW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C9BB334-136D-4A49-92DB-C474F0E601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9ACB33B-3B6A-4907-8D19-88FB9BB1B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8450E-7BB3-4199-9278-617797703B5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43145121"/>
      </p:ext>
    </p:extLst>
  </p:cSld>
  <p:clrMapOvr>
    <a:masterClrMapping/>
  </p:clrMapOvr>
  <p:transition spd="slow" advClick="0" advTm="3000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734169-3FEE-473A-AE27-F1176F1F8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TW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A49E53B-D49B-4900-8656-4154A29B75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zh-TW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BDC397D-9CB8-49F9-82CC-59D8D9904F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F283C1F-5DCE-4529-AE96-DD5474A2F3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E264E-CA81-4559-8841-0A06AFB2D1E3}" type="datetimeFigureOut">
              <a:rPr lang="zh-TW" altLang="en-US" smtClean="0"/>
              <a:t>2022/11/16</a:t>
            </a:fld>
            <a:endParaRPr lang="zh-TW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31116A4-811C-4F17-A92E-9F0CA7C0B7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9E47CCA-4A36-4593-96DF-A229E1E5C7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8450E-7BB3-4199-9278-617797703B5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02526711"/>
      </p:ext>
    </p:extLst>
  </p:cSld>
  <p:clrMapOvr>
    <a:masterClrMapping/>
  </p:clrMapOvr>
  <p:transition spd="slow" advClick="0" advTm="3000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1AE9581-AF10-47BD-A9AE-F00A9808C0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TW" altLang="en-US"/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A707BEA6-2B95-4F64-819E-0292BFC69AF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533E562-CED8-41C7-91F0-AA1AE360F4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24B9AD2-8B6C-4EF9-B868-D45F165775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E264E-CA81-4559-8841-0A06AFB2D1E3}" type="datetimeFigureOut">
              <a:rPr lang="zh-TW" altLang="en-US" smtClean="0"/>
              <a:t>2022/11/16</a:t>
            </a:fld>
            <a:endParaRPr lang="zh-TW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00E7806-3B6F-40B2-97B5-8E2F199CE5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2EB8E79-014F-41BA-9190-A3259EA1BA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8450E-7BB3-4199-9278-617797703B5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45208775"/>
      </p:ext>
    </p:extLst>
  </p:cSld>
  <p:clrMapOvr>
    <a:masterClrMapping/>
  </p:clrMapOvr>
  <p:transition spd="slow" advClick="0" advTm="3000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64B0DA8D-B597-4A4C-9DAC-898A8BA3B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TW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852B451-BD2C-4C47-A238-1B5F67325C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zh-TW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1DD9B92-A7C2-4D46-89C0-BACC34608F0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CE264E-CA81-4559-8841-0A06AFB2D1E3}" type="datetimeFigureOut">
              <a:rPr lang="zh-TW" altLang="en-US" smtClean="0"/>
              <a:t>2022/11/16</a:t>
            </a:fld>
            <a:endParaRPr lang="zh-TW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98338DC-7536-4BC4-9422-DCE2A97B66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BBC782B-051D-4B86-BAE2-43DFABD211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08450E-7BB3-4199-9278-617797703B5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811008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 advClick="0" advTm="3000">
    <p:wip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2.png"/><Relationship Id="rId4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60F3A1C-5378-42EF-B2FE-7ABB9B297A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47483"/>
            <a:ext cx="9144000" cy="1188104"/>
          </a:xfrm>
        </p:spPr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  <a:latin typeface="STCaiyun" panose="02010800040101010101" pitchFamily="2" charset="-122"/>
                <a:ea typeface="STCaiyun" panose="02010800040101010101" pitchFamily="2" charset="-122"/>
              </a:rPr>
              <a:t>绅士</a:t>
            </a:r>
            <a:endParaRPr lang="zh-TW" altLang="en-US" dirty="0">
              <a:solidFill>
                <a:schemeClr val="bg1"/>
              </a:solidFill>
              <a:latin typeface="STCaiyun" panose="02010800040101010101" pitchFamily="2" charset="-122"/>
              <a:ea typeface="STCaiyun" panose="02010800040101010101" pitchFamily="2" charset="-122"/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A8DD5A3-06AA-4C74-BF39-F6809FC6E9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43475" y="3704385"/>
            <a:ext cx="3810000" cy="1655762"/>
          </a:xfrm>
        </p:spPr>
        <p:txBody>
          <a:bodyPr/>
          <a:lstStyle/>
          <a:p>
            <a:pPr algn="l"/>
            <a:r>
              <a:rPr lang="zh-CN" altLang="en-US" dirty="0">
                <a:solidFill>
                  <a:schemeClr val="bg1"/>
                </a:solidFill>
                <a:latin typeface="STLiti" panose="02010800040101010101" pitchFamily="2" charset="-122"/>
                <a:ea typeface="STLiti" panose="02010800040101010101" pitchFamily="2" charset="-122"/>
              </a:rPr>
              <a:t>作词：薛之谦</a:t>
            </a:r>
            <a:endParaRPr lang="en-US" altLang="zh-CN" dirty="0">
              <a:solidFill>
                <a:schemeClr val="bg1"/>
              </a:solidFill>
              <a:latin typeface="STLiti" panose="02010800040101010101" pitchFamily="2" charset="-122"/>
              <a:ea typeface="STLiti" panose="02010800040101010101" pitchFamily="2" charset="-122"/>
            </a:endParaRPr>
          </a:p>
          <a:p>
            <a:pPr algn="l"/>
            <a:r>
              <a:rPr lang="zh-CN" altLang="en-US" dirty="0">
                <a:solidFill>
                  <a:schemeClr val="bg1"/>
                </a:solidFill>
                <a:latin typeface="STLiti" panose="02010800040101010101" pitchFamily="2" charset="-122"/>
                <a:ea typeface="STLiti" panose="02010800040101010101" pitchFamily="2" charset="-122"/>
              </a:rPr>
              <a:t>作曲：薛之谦</a:t>
            </a:r>
            <a:endParaRPr lang="en-US" altLang="zh-CN" dirty="0">
              <a:solidFill>
                <a:schemeClr val="bg1"/>
              </a:solidFill>
              <a:latin typeface="STLiti" panose="02010800040101010101" pitchFamily="2" charset="-122"/>
              <a:ea typeface="STLiti" panose="02010800040101010101" pitchFamily="2" charset="-122"/>
            </a:endParaRPr>
          </a:p>
          <a:p>
            <a:pPr algn="l"/>
            <a:r>
              <a:rPr lang="zh-CN" altLang="en-US" dirty="0">
                <a:solidFill>
                  <a:schemeClr val="bg1"/>
                </a:solidFill>
                <a:latin typeface="STLiti" panose="02010800040101010101" pitchFamily="2" charset="-122"/>
                <a:ea typeface="STLiti" panose="02010800040101010101" pitchFamily="2" charset="-122"/>
              </a:rPr>
              <a:t>编曲：郑伟，张宝宇</a:t>
            </a:r>
            <a:endParaRPr lang="zh-TW" altLang="en-US" dirty="0">
              <a:solidFill>
                <a:schemeClr val="bg1"/>
              </a:solidFill>
              <a:latin typeface="STLiti" panose="02010800040101010101" pitchFamily="2" charset="-122"/>
              <a:ea typeface="STLiti" panose="02010800040101010101" pitchFamily="2" charset="-122"/>
            </a:endParaRPr>
          </a:p>
        </p:txBody>
      </p:sp>
      <p:pic>
        <p:nvPicPr>
          <p:cNvPr id="6" name="薛之謙 Joker Xue紳士官方完整版 MV (mp3cut.net)">
            <a:hlinkClick r:id="" action="ppaction://media"/>
            <a:extLst>
              <a:ext uri="{FF2B5EF4-FFF2-40B4-BE49-F238E27FC236}">
                <a16:creationId xmlns:a16="http://schemas.microsoft.com/office/drawing/2014/main" id="{2AF744F1-E471-4A6A-B96E-5CABE394270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5600" y="16482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739645"/>
      </p:ext>
    </p:extLst>
  </p:cSld>
  <p:clrMapOvr>
    <a:masterClrMapping/>
  </p:clrMapOvr>
  <p:transition spd="slow" advClick="0" advTm="16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4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4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4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21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15" dur="2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1" presetClass="entr" presetSubtype="1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" dur="2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1" presetClass="entr" presetSubtype="1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1" dur="2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22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2" grpId="0"/>
      <p:bldP spid="3" grpId="0" uiExpand="1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D8E342E-B836-464D-AE83-D6D1A9B59ED6}"/>
              </a:ext>
            </a:extLst>
          </p:cNvPr>
          <p:cNvSpPr txBox="1"/>
          <p:nvPr/>
        </p:nvSpPr>
        <p:spPr>
          <a:xfrm>
            <a:off x="907776" y="714375"/>
            <a:ext cx="492443" cy="2144177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2000" dirty="0">
                <a:solidFill>
                  <a:srgbClr val="000000"/>
                </a:solidFill>
                <a:highlight>
                  <a:srgbClr val="C0C0C0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想说</a:t>
            </a:r>
            <a:r>
              <a:rPr lang="zh-CN" altLang="en-US" sz="2000" b="0" i="0" dirty="0">
                <a:solidFill>
                  <a:srgbClr val="000000"/>
                </a:solidFill>
                <a:effectLst/>
                <a:highlight>
                  <a:srgbClr val="C0C0C0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，</a:t>
            </a:r>
            <a:r>
              <a:rPr lang="zh-CN" altLang="en-US" sz="2000" dirty="0">
                <a:solidFill>
                  <a:srgbClr val="000000"/>
                </a:solidFill>
                <a:highlight>
                  <a:srgbClr val="C0C0C0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听</a:t>
            </a:r>
            <a:r>
              <a:rPr lang="zh-CN" altLang="en-US" sz="2000" b="0" i="0" dirty="0">
                <a:solidFill>
                  <a:srgbClr val="000000"/>
                </a:solidFill>
                <a:effectLst/>
                <a:highlight>
                  <a:srgbClr val="C0C0C0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说，别说</a:t>
            </a:r>
            <a:endParaRPr lang="zh-TW" altLang="en-US" sz="2000" dirty="0">
              <a:highlight>
                <a:srgbClr val="C0C0C0"/>
              </a:highlight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D32CD20-C103-4635-A7C6-2B16DD3C22DA}"/>
              </a:ext>
            </a:extLst>
          </p:cNvPr>
          <p:cNvSpPr txBox="1"/>
          <p:nvPr/>
        </p:nvSpPr>
        <p:spPr>
          <a:xfrm>
            <a:off x="1369399" y="1856995"/>
            <a:ext cx="492443" cy="2400657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2000" b="0" i="0" dirty="0">
                <a:solidFill>
                  <a:srgbClr val="000000"/>
                </a:solidFill>
                <a:effectLst/>
                <a:highlight>
                  <a:srgbClr val="C0C0C0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忍着言不由衷的段落</a:t>
            </a:r>
            <a:endParaRPr lang="zh-TW" altLang="en-US" sz="2000" dirty="0">
              <a:highlight>
                <a:srgbClr val="C0C0C0"/>
              </a:highlight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7269FC6-46C5-445E-9AF4-20838CB6B43D}"/>
              </a:ext>
            </a:extLst>
          </p:cNvPr>
          <p:cNvSpPr txBox="1"/>
          <p:nvPr/>
        </p:nvSpPr>
        <p:spPr>
          <a:xfrm>
            <a:off x="1831064" y="2653367"/>
            <a:ext cx="492443" cy="2400657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TW" altLang="en-US" sz="2000" b="0" i="0" dirty="0">
                <a:solidFill>
                  <a:srgbClr val="000000"/>
                </a:solidFill>
                <a:effectLst/>
                <a:highlight>
                  <a:srgbClr val="C0C0C0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我反正注定留在角落</a:t>
            </a:r>
            <a:endParaRPr lang="zh-TW" altLang="en-US" sz="2000" dirty="0">
              <a:highlight>
                <a:srgbClr val="C0C0C0"/>
              </a:highlight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63114047"/>
      </p:ext>
    </p:extLst>
  </p:cSld>
  <p:clrMapOvr>
    <a:masterClrMapping/>
  </p:clrMapOvr>
  <p:transition spd="slow" advClick="0" advTm="1614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231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31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414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0000" r="-2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6396161-F5C9-4F78-8AC5-7D376124AF09}"/>
              </a:ext>
            </a:extLst>
          </p:cNvPr>
          <p:cNvSpPr txBox="1"/>
          <p:nvPr/>
        </p:nvSpPr>
        <p:spPr>
          <a:xfrm>
            <a:off x="1152525" y="990600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C0C0C0"/>
                </a:highlight>
                <a:uLnTx/>
                <a:uFillTx/>
                <a:latin typeface="SimHei" panose="02010609060101010101" pitchFamily="49" charset="-122"/>
                <a:ea typeface="SimHei" panose="02010609060101010101" pitchFamily="49" charset="-122"/>
                <a:cs typeface="+mn-cs"/>
              </a:rPr>
              <a:t>我想摸你的头发</a:t>
            </a:r>
            <a:b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C0C0C0"/>
                </a:highlight>
                <a:uLnTx/>
                <a:uFillTx/>
                <a:latin typeface="SimHei" panose="02010609060101010101" pitchFamily="49" charset="-122"/>
                <a:ea typeface="SimHei" panose="02010609060101010101" pitchFamily="49" charset="-122"/>
                <a:cs typeface="+mn-cs"/>
              </a:rPr>
            </a:b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C0C0C0"/>
                </a:highlight>
                <a:uLnTx/>
                <a:uFillTx/>
                <a:latin typeface="SimHei" panose="02010609060101010101" pitchFamily="49" charset="-122"/>
                <a:ea typeface="SimHei" panose="02010609060101010101" pitchFamily="49" charset="-122"/>
                <a:cs typeface="+mn-cs"/>
              </a:rPr>
              <a:t>只是简单的试探啊</a:t>
            </a:r>
            <a:endParaRPr kumimoji="0" lang="zh-TW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highlight>
                <a:srgbClr val="C0C0C0"/>
              </a:highlight>
              <a:uLnTx/>
              <a:uFillTx/>
              <a:latin typeface="SimHei" panose="02010609060101010101" pitchFamily="49" charset="-122"/>
              <a:ea typeface="SimHei" panose="02010609060101010101" pitchFamily="49" charset="-122"/>
              <a:cs typeface="+mn-cs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947F7DB-710F-4DD1-9E91-E24F8ED3813F}"/>
              </a:ext>
            </a:extLst>
          </p:cNvPr>
          <p:cNvSpPr txBox="1"/>
          <p:nvPr/>
        </p:nvSpPr>
        <p:spPr>
          <a:xfrm>
            <a:off x="1152525" y="4343400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C0C0C0"/>
                </a:highlight>
                <a:uLnTx/>
                <a:uFillTx/>
                <a:latin typeface="SimHei" panose="02010609060101010101" pitchFamily="49" charset="-122"/>
                <a:ea typeface="SimHei" panose="02010609060101010101" pitchFamily="49" charset="-122"/>
                <a:cs typeface="+mn-cs"/>
              </a:rPr>
              <a:t>我想给你个拥抱</a:t>
            </a:r>
            <a:b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C0C0C0"/>
                </a:highlight>
                <a:uLnTx/>
                <a:uFillTx/>
                <a:latin typeface="SimHei" panose="02010609060101010101" pitchFamily="49" charset="-122"/>
                <a:ea typeface="SimHei" panose="02010609060101010101" pitchFamily="49" charset="-122"/>
                <a:cs typeface="+mn-cs"/>
              </a:rPr>
            </a:b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C0C0C0"/>
                </a:highlight>
                <a:uLnTx/>
                <a:uFillTx/>
                <a:latin typeface="SimHei" panose="02010609060101010101" pitchFamily="49" charset="-122"/>
                <a:ea typeface="SimHei" panose="02010609060101010101" pitchFamily="49" charset="-122"/>
                <a:cs typeface="+mn-cs"/>
              </a:rPr>
              <a:t>像以前一样可以吗</a:t>
            </a:r>
            <a:endParaRPr kumimoji="0" lang="zh-TW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highlight>
                <a:srgbClr val="C0C0C0"/>
              </a:highlight>
              <a:uLnTx/>
              <a:uFillTx/>
              <a:latin typeface="SimHei" panose="02010609060101010101" pitchFamily="49" charset="-122"/>
              <a:ea typeface="SimHei" panose="02010609060101010101" pitchFamily="49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01056777"/>
      </p:ext>
    </p:extLst>
  </p:cSld>
  <p:clrMapOvr>
    <a:masterClrMapping/>
  </p:clrMapOvr>
  <p:transition spd="slow" advClick="0" advTm="1383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6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FDF7640B-952A-4FA8-B6E1-D290DC319A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F66F41BA-7EAB-4444-8133-E2BE3AF703D7}"/>
              </a:ext>
            </a:extLst>
          </p:cNvPr>
          <p:cNvSpPr txBox="1"/>
          <p:nvPr/>
        </p:nvSpPr>
        <p:spPr>
          <a:xfrm>
            <a:off x="1002984" y="759409"/>
            <a:ext cx="492443" cy="291361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C0C0C0"/>
                </a:highlight>
                <a:uLnTx/>
                <a:uFillTx/>
                <a:latin typeface="SimHei" panose="02010609060101010101" pitchFamily="49" charset="-122"/>
                <a:ea typeface="SimHei" panose="02010609060101010101" pitchFamily="49" charset="-122"/>
                <a:cs typeface="+mn-cs"/>
              </a:rPr>
              <a:t>你退半步的动作认真的吗</a:t>
            </a:r>
            <a:endParaRPr kumimoji="0" lang="zh-TW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highlight>
                <a:srgbClr val="C0C0C0"/>
              </a:highlight>
              <a:uLnTx/>
              <a:uFillTx/>
              <a:latin typeface="SimHei" panose="02010609060101010101" pitchFamily="49" charset="-122"/>
              <a:ea typeface="SimHei" panose="02010609060101010101" pitchFamily="49" charset="-122"/>
              <a:cs typeface="+mn-cs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991B745-A02C-43FC-80A6-3D599AF705EB}"/>
              </a:ext>
            </a:extLst>
          </p:cNvPr>
          <p:cNvSpPr txBox="1"/>
          <p:nvPr/>
        </p:nvSpPr>
        <p:spPr>
          <a:xfrm>
            <a:off x="1793559" y="1730959"/>
            <a:ext cx="492443" cy="291361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C0C0C0"/>
                </a:highlight>
                <a:uLnTx/>
                <a:uFillTx/>
                <a:latin typeface="SimHei" panose="02010609060101010101" pitchFamily="49" charset="-122"/>
                <a:ea typeface="SimHei" panose="02010609060101010101" pitchFamily="49" charset="-122"/>
                <a:cs typeface="+mn-cs"/>
              </a:rPr>
              <a:t>小小的动作伤害还那么大</a:t>
            </a:r>
            <a:endParaRPr kumimoji="0" lang="zh-TW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highlight>
                <a:srgbClr val="C0C0C0"/>
              </a:highlight>
              <a:uLnTx/>
              <a:uFillTx/>
              <a:latin typeface="SimHei" panose="02010609060101010101" pitchFamily="49" charset="-122"/>
              <a:ea typeface="SimHei" panose="02010609060101010101" pitchFamily="49" charset="-122"/>
              <a:cs typeface="+mn-cs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DC6A862-5C60-42A3-BB53-19CE8704EE9E}"/>
              </a:ext>
            </a:extLst>
          </p:cNvPr>
          <p:cNvSpPr txBox="1"/>
          <p:nvPr/>
        </p:nvSpPr>
        <p:spPr>
          <a:xfrm>
            <a:off x="9905999" y="1466849"/>
            <a:ext cx="492443" cy="422910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C0C0C0"/>
                </a:highlight>
                <a:uLnTx/>
                <a:uFillTx/>
                <a:latin typeface="SimHei" panose="02010609060101010101" pitchFamily="49" charset="-122"/>
                <a:ea typeface="SimHei" panose="02010609060101010101" pitchFamily="49" charset="-122"/>
                <a:cs typeface="+mn-cs"/>
              </a:rPr>
              <a:t>我只能扮演个绅士，才能和你说说话</a:t>
            </a:r>
            <a:endParaRPr kumimoji="0" lang="zh-TW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highlight>
                <a:srgbClr val="C0C0C0"/>
              </a:highlight>
              <a:uLnTx/>
              <a:uFillTx/>
              <a:latin typeface="SimHei" panose="02010609060101010101" pitchFamily="49" charset="-122"/>
              <a:ea typeface="SimHei" panose="02010609060101010101" pitchFamily="49" charset="-122"/>
              <a:cs typeface="+mn-cs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E386DD5-E99E-49B9-8112-269FC5BACA12}"/>
              </a:ext>
            </a:extLst>
          </p:cNvPr>
          <p:cNvSpPr/>
          <p:nvPr/>
        </p:nvSpPr>
        <p:spPr>
          <a:xfrm>
            <a:off x="9214007" y="5695949"/>
            <a:ext cx="1876425" cy="771525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65000"/>
                  <a:lumOff val="35000"/>
                  <a:shade val="30000"/>
                  <a:satMod val="115000"/>
                </a:schemeClr>
              </a:gs>
              <a:gs pos="50000">
                <a:schemeClr val="tx1">
                  <a:lumMod val="65000"/>
                  <a:lumOff val="35000"/>
                  <a:shade val="67500"/>
                  <a:satMod val="115000"/>
                </a:schemeClr>
              </a:gs>
              <a:gs pos="100000">
                <a:schemeClr val="tx1">
                  <a:lumMod val="65000"/>
                  <a:lumOff val="35000"/>
                  <a:shade val="100000"/>
                  <a:satMod val="115000"/>
                </a:schemeClr>
              </a:gs>
            </a:gsLst>
            <a:lin ang="108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17548724"/>
      </p:ext>
    </p:extLst>
  </p:cSld>
  <p:clrMapOvr>
    <a:masterClrMapping/>
  </p:clrMapOvr>
  <p:transition spd="slow" advClick="0" advTm="1658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5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32B8BDA6-F9F9-477A-B542-84699660D12A}"/>
              </a:ext>
            </a:extLst>
          </p:cNvPr>
          <p:cNvSpPr txBox="1"/>
          <p:nvPr/>
        </p:nvSpPr>
        <p:spPr>
          <a:xfrm>
            <a:off x="1200150" y="809625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C0C0C0"/>
                </a:highlight>
                <a:uLnTx/>
                <a:uFillTx/>
                <a:latin typeface="SimHei" panose="02010609060101010101" pitchFamily="49" charset="-122"/>
                <a:ea typeface="SimHei" panose="02010609060101010101" pitchFamily="49" charset="-122"/>
                <a:cs typeface="+mn-cs"/>
              </a:rPr>
              <a:t>我能送你回家吗</a:t>
            </a:r>
            <a:b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C0C0C0"/>
                </a:highlight>
                <a:uLnTx/>
                <a:uFillTx/>
                <a:latin typeface="SimHei" panose="02010609060101010101" pitchFamily="49" charset="-122"/>
                <a:ea typeface="SimHei" panose="02010609060101010101" pitchFamily="49" charset="-122"/>
                <a:cs typeface="+mn-cs"/>
              </a:rPr>
            </a:b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C0C0C0"/>
                </a:highlight>
                <a:uLnTx/>
                <a:uFillTx/>
                <a:latin typeface="SimHei" panose="02010609060101010101" pitchFamily="49" charset="-122"/>
                <a:ea typeface="SimHei" panose="02010609060101010101" pitchFamily="49" charset="-122"/>
                <a:cs typeface="+mn-cs"/>
              </a:rPr>
              <a:t>可能外面要下雨啦</a:t>
            </a:r>
            <a:endParaRPr kumimoji="0" lang="zh-TW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highlight>
                <a:srgbClr val="C0C0C0"/>
              </a:highlight>
              <a:uLnTx/>
              <a:uFillTx/>
              <a:latin typeface="SimHei" panose="02010609060101010101" pitchFamily="49" charset="-122"/>
              <a:ea typeface="SimHei" panose="02010609060101010101" pitchFamily="49" charset="-122"/>
              <a:cs typeface="+mn-cs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EE3A6E9-F917-4CAC-B2DD-A214216775CF}"/>
              </a:ext>
            </a:extLst>
          </p:cNvPr>
          <p:cNvSpPr txBox="1"/>
          <p:nvPr/>
        </p:nvSpPr>
        <p:spPr>
          <a:xfrm>
            <a:off x="1200150" y="4772025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C0C0C0"/>
                </a:highlight>
                <a:uLnTx/>
                <a:uFillTx/>
                <a:latin typeface="SimHei" panose="02010609060101010101" pitchFamily="49" charset="-122"/>
                <a:ea typeface="SimHei" panose="02010609060101010101" pitchFamily="49" charset="-122"/>
                <a:cs typeface="+mn-cs"/>
              </a:rPr>
              <a:t>我能给你个拥抱</a:t>
            </a:r>
            <a:b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C0C0C0"/>
                </a:highlight>
                <a:uLnTx/>
                <a:uFillTx/>
                <a:latin typeface="SimHei" panose="02010609060101010101" pitchFamily="49" charset="-122"/>
                <a:ea typeface="SimHei" panose="02010609060101010101" pitchFamily="49" charset="-122"/>
                <a:cs typeface="+mn-cs"/>
              </a:rPr>
            </a:b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C0C0C0"/>
                </a:highlight>
                <a:uLnTx/>
                <a:uFillTx/>
                <a:latin typeface="SimHei" panose="02010609060101010101" pitchFamily="49" charset="-122"/>
                <a:ea typeface="SimHei" panose="02010609060101010101" pitchFamily="49" charset="-122"/>
                <a:cs typeface="+mn-cs"/>
              </a:rPr>
              <a:t>像朋友一样可以吗</a:t>
            </a:r>
            <a:endParaRPr kumimoji="0" lang="zh-TW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highlight>
                <a:srgbClr val="C0C0C0"/>
              </a:highlight>
              <a:uLnTx/>
              <a:uFillTx/>
              <a:latin typeface="SimHei" panose="02010609060101010101" pitchFamily="49" charset="-122"/>
              <a:ea typeface="SimHei" panose="02010609060101010101" pitchFamily="49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47639178"/>
      </p:ext>
    </p:extLst>
  </p:cSld>
  <p:clrMapOvr>
    <a:masterClrMapping/>
  </p:clrMapOvr>
  <p:transition spd="slow" advClick="0" advTm="1509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522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C130A39-3C84-4627-B674-2EB5529EBAFF}"/>
              </a:ext>
            </a:extLst>
          </p:cNvPr>
          <p:cNvSpPr txBox="1"/>
          <p:nvPr/>
        </p:nvSpPr>
        <p:spPr>
          <a:xfrm>
            <a:off x="1348115" y="714375"/>
            <a:ext cx="492443" cy="291361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C0C0C0"/>
                </a:highlight>
                <a:uLnTx/>
                <a:uFillTx/>
                <a:latin typeface="SimHei" panose="02010609060101010101" pitchFamily="49" charset="-122"/>
                <a:ea typeface="SimHei" panose="02010609060101010101" pitchFamily="49" charset="-122"/>
                <a:cs typeface="+mn-cs"/>
              </a:rPr>
              <a:t>我忍不住从背后抱了一下</a:t>
            </a:r>
            <a:endParaRPr kumimoji="0" lang="zh-TW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highlight>
                <a:srgbClr val="C0C0C0"/>
              </a:highlight>
              <a:uLnTx/>
              <a:uFillTx/>
              <a:latin typeface="SimHei" panose="02010609060101010101" pitchFamily="49" charset="-122"/>
              <a:ea typeface="SimHei" panose="02010609060101010101" pitchFamily="49" charset="-122"/>
              <a:cs typeface="+mn-cs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27E01BD-0D90-4FCA-95BA-CC4EEC5C8535}"/>
              </a:ext>
            </a:extLst>
          </p:cNvPr>
          <p:cNvSpPr txBox="1"/>
          <p:nvPr/>
        </p:nvSpPr>
        <p:spPr>
          <a:xfrm>
            <a:off x="2167265" y="1790700"/>
            <a:ext cx="492443" cy="291361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C0C0C0"/>
                </a:highlight>
                <a:uLnTx/>
                <a:uFillTx/>
                <a:latin typeface="SimHei" panose="02010609060101010101" pitchFamily="49" charset="-122"/>
                <a:ea typeface="SimHei" panose="02010609060101010101" pitchFamily="49" charset="-122"/>
                <a:cs typeface="+mn-cs"/>
              </a:rPr>
              <a:t>尺度掌握在不能说想你啊</a:t>
            </a:r>
            <a:endParaRPr kumimoji="0" lang="zh-TW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highlight>
                <a:srgbClr val="C0C0C0"/>
              </a:highlight>
              <a:uLnTx/>
              <a:uFillTx/>
              <a:latin typeface="SimHei" panose="02010609060101010101" pitchFamily="49" charset="-122"/>
              <a:ea typeface="SimHei" panose="02010609060101010101" pitchFamily="49" charset="-122"/>
              <a:cs typeface="+mn-cs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B7B5672-368F-477F-8E6C-A1E2D92746BE}"/>
              </a:ext>
            </a:extLst>
          </p:cNvPr>
          <p:cNvSpPr txBox="1"/>
          <p:nvPr/>
        </p:nvSpPr>
        <p:spPr>
          <a:xfrm>
            <a:off x="10089833" y="2529364"/>
            <a:ext cx="492443" cy="419602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C0C0C0"/>
                </a:highlight>
                <a:uLnTx/>
                <a:uFillTx/>
                <a:latin typeface="SimHei" panose="02010609060101010101" pitchFamily="49" charset="-122"/>
                <a:ea typeface="SimHei" panose="02010609060101010101" pitchFamily="49" charset="-122"/>
                <a:cs typeface="+mn-cs"/>
              </a:rPr>
              <a:t>你就当刚认识的绅士，闹了个笑话吧</a:t>
            </a:r>
            <a:endParaRPr kumimoji="0" lang="zh-TW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highlight>
                <a:srgbClr val="C0C0C0"/>
              </a:highlight>
              <a:uLnTx/>
              <a:uFillTx/>
              <a:latin typeface="SimHei" panose="02010609060101010101" pitchFamily="49" charset="-122"/>
              <a:ea typeface="SimHei" panose="02010609060101010101" pitchFamily="49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86703583"/>
      </p:ext>
    </p:extLst>
  </p:cSld>
  <p:clrMapOvr>
    <a:masterClrMapping/>
  </p:clrMapOvr>
  <p:transition spd="slow" advClick="0" advTm="1569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321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21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299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473141A8-1648-412C-8A6A-37FB7E914861}"/>
              </a:ext>
            </a:extLst>
          </p:cNvPr>
          <p:cNvSpPr txBox="1"/>
          <p:nvPr/>
        </p:nvSpPr>
        <p:spPr>
          <a:xfrm>
            <a:off x="1114425" y="1009650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0" i="0" dirty="0">
                <a:solidFill>
                  <a:srgbClr val="000000"/>
                </a:solidFill>
                <a:effectLst/>
                <a:highlight>
                  <a:srgbClr val="C0C0C0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你能给我只左手</a:t>
            </a:r>
            <a:br>
              <a:rPr lang="zh-CN" altLang="en-US" sz="2000" dirty="0">
                <a:highlight>
                  <a:srgbClr val="C0C0C0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</a:br>
            <a:r>
              <a:rPr lang="zh-CN" altLang="en-US" sz="2000" b="0" i="0" dirty="0">
                <a:solidFill>
                  <a:srgbClr val="000000"/>
                </a:solidFill>
                <a:effectLst/>
                <a:highlight>
                  <a:srgbClr val="C0C0C0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牵你到马路那头吗</a:t>
            </a:r>
            <a:endParaRPr lang="zh-TW" altLang="en-US" sz="2000" dirty="0">
              <a:highlight>
                <a:srgbClr val="C0C0C0"/>
              </a:highlight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E22A438-C794-4960-A782-134EA1DD8DB3}"/>
              </a:ext>
            </a:extLst>
          </p:cNvPr>
          <p:cNvSpPr txBox="1"/>
          <p:nvPr/>
        </p:nvSpPr>
        <p:spPr>
          <a:xfrm>
            <a:off x="8391525" y="4467225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0" i="0" dirty="0">
                <a:solidFill>
                  <a:srgbClr val="000000"/>
                </a:solidFill>
                <a:effectLst/>
                <a:highlight>
                  <a:srgbClr val="C0C0C0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我会像以前一样</a:t>
            </a:r>
            <a:br>
              <a:rPr lang="zh-CN" altLang="en-US" sz="2000" dirty="0">
                <a:highlight>
                  <a:srgbClr val="C0C0C0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</a:br>
            <a:r>
              <a:rPr lang="zh-CN" altLang="en-US" sz="2000" b="0" i="0" dirty="0">
                <a:solidFill>
                  <a:srgbClr val="000000"/>
                </a:solidFill>
                <a:effectLst/>
                <a:highlight>
                  <a:srgbClr val="C0C0C0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看着来往的车子啊</a:t>
            </a:r>
            <a:endParaRPr lang="zh-TW" altLang="en-US" sz="2000" dirty="0">
              <a:highlight>
                <a:srgbClr val="C0C0C0"/>
              </a:highlight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91705368"/>
      </p:ext>
    </p:extLst>
  </p:cSld>
  <p:clrMapOvr>
    <a:masterClrMapping/>
  </p:clrMapOvr>
  <p:transition spd="slow" advClick="0" advTm="1508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534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ABC9AD4D-AECA-41EA-94D7-AF3CAAD304A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754" b="4757"/>
          <a:stretch/>
        </p:blipFill>
        <p:spPr>
          <a:xfrm>
            <a:off x="0" y="-104775"/>
            <a:ext cx="12192000" cy="6962775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C6E1AC24-716B-4FF6-A729-A0580091C648}"/>
              </a:ext>
            </a:extLst>
          </p:cNvPr>
          <p:cNvSpPr txBox="1"/>
          <p:nvPr/>
        </p:nvSpPr>
        <p:spPr>
          <a:xfrm>
            <a:off x="936310" y="619125"/>
            <a:ext cx="492443" cy="294322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000" b="0" i="0" dirty="0">
                <a:solidFill>
                  <a:srgbClr val="000000"/>
                </a:solidFill>
                <a:effectLst/>
                <a:highlight>
                  <a:srgbClr val="C0C0C0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我们的距离在眉间皱了下</a:t>
            </a:r>
            <a:endParaRPr lang="zh-TW" altLang="en-US" sz="2000" dirty="0">
              <a:highlight>
                <a:srgbClr val="C0C0C0"/>
              </a:highlight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3F612E7-730B-49E6-9BE8-7D3450DC4E7D}"/>
              </a:ext>
            </a:extLst>
          </p:cNvPr>
          <p:cNvSpPr txBox="1"/>
          <p:nvPr/>
        </p:nvSpPr>
        <p:spPr>
          <a:xfrm>
            <a:off x="1536383" y="1552575"/>
            <a:ext cx="492443" cy="306705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000" b="0" i="0" dirty="0">
                <a:solidFill>
                  <a:srgbClr val="000000"/>
                </a:solidFill>
                <a:effectLst/>
                <a:highlight>
                  <a:srgbClr val="C0C0C0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迅速还原成路人的样子啊</a:t>
            </a:r>
            <a:endParaRPr lang="zh-TW" altLang="en-US" sz="2000" dirty="0">
              <a:highlight>
                <a:srgbClr val="C0C0C0"/>
              </a:highlight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B30B4D6-CDBD-4B14-955B-62229229677C}"/>
              </a:ext>
            </a:extLst>
          </p:cNvPr>
          <p:cNvSpPr txBox="1"/>
          <p:nvPr/>
        </p:nvSpPr>
        <p:spPr>
          <a:xfrm>
            <a:off x="10061258" y="1762125"/>
            <a:ext cx="492443" cy="393954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2000" b="0" i="0" dirty="0">
                <a:solidFill>
                  <a:srgbClr val="000000"/>
                </a:solidFill>
                <a:effectLst/>
                <a:highlight>
                  <a:srgbClr val="C0C0C0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越有礼貌我越害怕，绅士要放得下</a:t>
            </a:r>
            <a:endParaRPr lang="zh-TW" altLang="en-US" sz="2000" dirty="0">
              <a:highlight>
                <a:srgbClr val="C0C0C0"/>
              </a:highlight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15826953"/>
      </p:ext>
    </p:extLst>
  </p:cSld>
  <p:clrMapOvr>
    <a:masterClrMapping/>
  </p:clrMapOvr>
  <p:transition spd="slow" advClick="0" advTm="15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322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22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308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8B528E93-74DE-4A4C-A080-E98FC4DF62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201740" cy="6858001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3C119F15-1D0B-4C3A-A1AB-67CE944CE392}"/>
              </a:ext>
            </a:extLst>
          </p:cNvPr>
          <p:cNvSpPr txBox="1"/>
          <p:nvPr/>
        </p:nvSpPr>
        <p:spPr>
          <a:xfrm>
            <a:off x="6972300" y="6172200"/>
            <a:ext cx="1714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highlight>
                  <a:srgbClr val="C0C0C0"/>
                </a:highlight>
              </a:rPr>
              <a:t>制作：丘绎楦</a:t>
            </a:r>
            <a:endParaRPr lang="zh-TW" altLang="en-US" sz="2000" dirty="0">
              <a:highlight>
                <a:srgbClr val="C0C0C0"/>
              </a:highlight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91E7A8E-A35D-4060-A2D1-7D0712F18700}"/>
              </a:ext>
            </a:extLst>
          </p:cNvPr>
          <p:cNvSpPr txBox="1"/>
          <p:nvPr/>
        </p:nvSpPr>
        <p:spPr>
          <a:xfrm>
            <a:off x="819150" y="876300"/>
            <a:ext cx="357020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800" dirty="0">
                <a:latin typeface="STHupo" panose="02010800040101010101" pitchFamily="2" charset="-122"/>
                <a:ea typeface="STHupo" panose="02010800040101010101" pitchFamily="2" charset="-122"/>
              </a:rPr>
              <a:t>谢谢！</a:t>
            </a:r>
            <a:endParaRPr lang="zh-TW" altLang="en-US" sz="8800" dirty="0">
              <a:latin typeface="STHupo" panose="02010800040101010101" pitchFamily="2" charset="-122"/>
              <a:ea typeface="STHupo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06432962"/>
      </p:ext>
    </p:extLst>
  </p:cSld>
  <p:clrMapOvr>
    <a:masterClrMapping/>
  </p:clrMapOvr>
  <p:transition spd="slow" advClick="0" advTm="15000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1500802-1BBF-46CB-9C3C-06D78C6363AC}"/>
              </a:ext>
            </a:extLst>
          </p:cNvPr>
          <p:cNvSpPr txBox="1"/>
          <p:nvPr/>
        </p:nvSpPr>
        <p:spPr>
          <a:xfrm>
            <a:off x="956131" y="666750"/>
            <a:ext cx="492443" cy="2913618"/>
          </a:xfrm>
          <a:prstGeom prst="rect">
            <a:avLst/>
          </a:prstGeom>
          <a:noFill/>
        </p:spPr>
        <p:txBody>
          <a:bodyPr vert="eaVert" wrap="none" rtlCol="0" anchor="t" anchorCtr="0">
            <a:spAutoFit/>
          </a:bodyPr>
          <a:lstStyle/>
          <a:p>
            <a:r>
              <a:rPr lang="zh-CN" altLang="en-US" sz="2000" dirty="0">
                <a:highlight>
                  <a:srgbClr val="C0C0C0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好久没见了，什么角色呢</a:t>
            </a:r>
            <a:endParaRPr lang="en-US" altLang="zh-CN" sz="2000" dirty="0">
              <a:highlight>
                <a:srgbClr val="C0C0C0"/>
              </a:highlight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094388D-27E5-460F-ADEA-AEAC32EBEF81}"/>
              </a:ext>
            </a:extLst>
          </p:cNvPr>
          <p:cNvSpPr txBox="1"/>
          <p:nvPr/>
        </p:nvSpPr>
        <p:spPr>
          <a:xfrm>
            <a:off x="1536382" y="1982495"/>
            <a:ext cx="492443" cy="291361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2000" dirty="0">
                <a:highlight>
                  <a:srgbClr val="C0C0C0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细心装扮着，白色衬衫的</a:t>
            </a:r>
            <a:endParaRPr lang="zh-TW" altLang="en-US" sz="2000" dirty="0">
              <a:highlight>
                <a:srgbClr val="C0C0C0"/>
              </a:highlight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030FD9C-50EF-40A8-9334-4BD9EB0E4934}"/>
              </a:ext>
            </a:extLst>
          </p:cNvPr>
          <p:cNvSpPr txBox="1"/>
          <p:nvPr/>
        </p:nvSpPr>
        <p:spPr>
          <a:xfrm>
            <a:off x="2116633" y="3298240"/>
            <a:ext cx="492443" cy="163121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TW" altLang="en-US" sz="2000" b="0" i="0" dirty="0">
                <a:solidFill>
                  <a:srgbClr val="000000"/>
                </a:solidFill>
                <a:effectLst/>
                <a:highlight>
                  <a:srgbClr val="C0C0C0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袖扣是你送的</a:t>
            </a:r>
            <a:endParaRPr lang="zh-TW" altLang="en-US" sz="2000" dirty="0">
              <a:highlight>
                <a:srgbClr val="C0C0C0"/>
              </a:highlight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63711635"/>
      </p:ext>
    </p:extLst>
  </p:cSld>
  <p:clrMapOvr>
    <a:masterClrMapping/>
  </p:clrMapOvr>
  <p:transition spd="slow" advClick="0" advTm="1151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25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EFFA4800-CAC0-4168-A39F-613760CF412D}"/>
              </a:ext>
            </a:extLst>
          </p:cNvPr>
          <p:cNvSpPr txBox="1"/>
          <p:nvPr/>
        </p:nvSpPr>
        <p:spPr>
          <a:xfrm>
            <a:off x="1079182" y="797510"/>
            <a:ext cx="492443" cy="291361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2000" b="0" i="0" dirty="0">
                <a:solidFill>
                  <a:srgbClr val="000000"/>
                </a:solidFill>
                <a:effectLst/>
                <a:highlight>
                  <a:srgbClr val="C0C0C0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尽量表现著，像不在意的</a:t>
            </a:r>
            <a:endParaRPr lang="zh-TW" altLang="en-US" sz="2000" dirty="0">
              <a:highlight>
                <a:srgbClr val="C0C0C0"/>
              </a:highlight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B8C90C2-3BE0-48CA-A9DE-6D4A8E198790}"/>
              </a:ext>
            </a:extLst>
          </p:cNvPr>
          <p:cNvSpPr txBox="1"/>
          <p:nvPr/>
        </p:nvSpPr>
        <p:spPr>
          <a:xfrm>
            <a:off x="1540847" y="2113255"/>
            <a:ext cx="492443" cy="291361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2000" b="0" i="0" dirty="0">
                <a:solidFill>
                  <a:srgbClr val="000000"/>
                </a:solidFill>
                <a:effectLst/>
                <a:highlight>
                  <a:srgbClr val="C0C0C0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频繁暴露了，自欺欺人者</a:t>
            </a:r>
            <a:endParaRPr lang="zh-TW" altLang="en-US" sz="2000" dirty="0">
              <a:highlight>
                <a:srgbClr val="C0C0C0"/>
              </a:highlight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3BE8D4D-C9FC-42B7-923A-5A43773CA914}"/>
              </a:ext>
            </a:extLst>
          </p:cNvPr>
          <p:cNvSpPr txBox="1"/>
          <p:nvPr/>
        </p:nvSpPr>
        <p:spPr>
          <a:xfrm>
            <a:off x="2002512" y="3429000"/>
            <a:ext cx="492443" cy="163121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2000" b="0" i="0" dirty="0">
                <a:solidFill>
                  <a:srgbClr val="000000"/>
                </a:solidFill>
                <a:effectLst/>
                <a:highlight>
                  <a:srgbClr val="C0C0C0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越掩饰越深刻</a:t>
            </a:r>
            <a:endParaRPr lang="zh-TW" altLang="en-US" sz="2000" dirty="0">
              <a:highlight>
                <a:srgbClr val="C0C0C0"/>
              </a:highlight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21074384"/>
      </p:ext>
    </p:extLst>
  </p:cSld>
  <p:clrMapOvr>
    <a:masterClrMapping/>
  </p:clrMapOvr>
  <p:transition spd="slow" advClick="0" advTm="1161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25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24DF8CC-1685-488F-B860-3B1BEFB8846C}"/>
              </a:ext>
            </a:extLst>
          </p:cNvPr>
          <p:cNvSpPr txBox="1"/>
          <p:nvPr/>
        </p:nvSpPr>
        <p:spPr>
          <a:xfrm>
            <a:off x="5849778" y="1447800"/>
            <a:ext cx="492443" cy="2144177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2000" b="0" i="0" dirty="0">
                <a:solidFill>
                  <a:srgbClr val="000000"/>
                </a:solidFill>
                <a:effectLst/>
                <a:highlight>
                  <a:srgbClr val="C0C0C0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你说，我说，听说</a:t>
            </a:r>
            <a:endParaRPr lang="zh-TW" altLang="en-US" sz="2000" dirty="0">
              <a:highlight>
                <a:srgbClr val="C0C0C0"/>
              </a:highlight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85AA77A-51AA-41AE-8C01-76516223D945}"/>
              </a:ext>
            </a:extLst>
          </p:cNvPr>
          <p:cNvSpPr txBox="1"/>
          <p:nvPr/>
        </p:nvSpPr>
        <p:spPr>
          <a:xfrm>
            <a:off x="6342221" y="1942720"/>
            <a:ext cx="492443" cy="2400657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2000" b="0" i="0" dirty="0">
                <a:solidFill>
                  <a:srgbClr val="000000"/>
                </a:solidFill>
                <a:effectLst/>
                <a:highlight>
                  <a:srgbClr val="C0C0C0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忍着言不由衷的段落</a:t>
            </a:r>
            <a:endParaRPr lang="zh-TW" altLang="en-US" sz="2000" dirty="0">
              <a:highlight>
                <a:srgbClr val="C0C0C0"/>
              </a:highlight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9A7F406-01F7-45EF-94E1-E717791F0D66}"/>
              </a:ext>
            </a:extLst>
          </p:cNvPr>
          <p:cNvSpPr txBox="1"/>
          <p:nvPr/>
        </p:nvSpPr>
        <p:spPr>
          <a:xfrm>
            <a:off x="6834664" y="2443817"/>
            <a:ext cx="492443" cy="265713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2000" b="0" i="0" dirty="0">
                <a:solidFill>
                  <a:srgbClr val="000000"/>
                </a:solidFill>
                <a:effectLst/>
                <a:highlight>
                  <a:srgbClr val="C0C0C0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我 反正 决定自己难过</a:t>
            </a:r>
            <a:endParaRPr lang="zh-TW" altLang="en-US" sz="2000" dirty="0">
              <a:highlight>
                <a:srgbClr val="C0C0C0"/>
              </a:highlight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91256110"/>
      </p:ext>
    </p:extLst>
  </p:cSld>
  <p:clrMapOvr>
    <a:masterClrMapping/>
  </p:clrMapOvr>
  <p:transition spd="slow" advClick="0" advTm="1616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25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0000" r="-2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6396161-F5C9-4F78-8AC5-7D376124AF09}"/>
              </a:ext>
            </a:extLst>
          </p:cNvPr>
          <p:cNvSpPr txBox="1"/>
          <p:nvPr/>
        </p:nvSpPr>
        <p:spPr>
          <a:xfrm>
            <a:off x="1152525" y="990600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0" i="0" dirty="0">
                <a:solidFill>
                  <a:srgbClr val="000000"/>
                </a:solidFill>
                <a:effectLst/>
                <a:highlight>
                  <a:srgbClr val="C0C0C0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我想摸你的头发</a:t>
            </a:r>
            <a:br>
              <a:rPr lang="zh-CN" altLang="en-US" sz="2000" dirty="0">
                <a:highlight>
                  <a:srgbClr val="C0C0C0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</a:br>
            <a:r>
              <a:rPr lang="zh-CN" altLang="en-US" sz="2000" b="0" i="0" dirty="0">
                <a:solidFill>
                  <a:srgbClr val="000000"/>
                </a:solidFill>
                <a:effectLst/>
                <a:highlight>
                  <a:srgbClr val="C0C0C0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只是简单的试探啊</a:t>
            </a:r>
            <a:endParaRPr lang="zh-TW" altLang="en-US" sz="2000" dirty="0">
              <a:highlight>
                <a:srgbClr val="C0C0C0"/>
              </a:highlight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947F7DB-710F-4DD1-9E91-E24F8ED3813F}"/>
              </a:ext>
            </a:extLst>
          </p:cNvPr>
          <p:cNvSpPr txBox="1"/>
          <p:nvPr/>
        </p:nvSpPr>
        <p:spPr>
          <a:xfrm>
            <a:off x="1152525" y="4343400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0" i="0" dirty="0">
                <a:solidFill>
                  <a:srgbClr val="000000"/>
                </a:solidFill>
                <a:effectLst/>
                <a:highlight>
                  <a:srgbClr val="C0C0C0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我想给你个拥抱</a:t>
            </a:r>
            <a:br>
              <a:rPr lang="zh-CN" altLang="en-US" sz="2000" dirty="0">
                <a:highlight>
                  <a:srgbClr val="C0C0C0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</a:br>
            <a:r>
              <a:rPr lang="zh-CN" altLang="en-US" sz="2000" b="0" i="0" dirty="0">
                <a:solidFill>
                  <a:srgbClr val="000000"/>
                </a:solidFill>
                <a:effectLst/>
                <a:highlight>
                  <a:srgbClr val="C0C0C0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像以前一样可以吗</a:t>
            </a:r>
            <a:endParaRPr lang="zh-TW" altLang="en-US" sz="2000" dirty="0">
              <a:highlight>
                <a:srgbClr val="C0C0C0"/>
              </a:highlight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13076060"/>
      </p:ext>
    </p:extLst>
  </p:cSld>
  <p:clrMapOvr>
    <a:masterClrMapping/>
  </p:clrMapOvr>
  <p:transition spd="slow" advClick="0" advTm="1479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6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FDF7640B-952A-4FA8-B6E1-D290DC319A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F66F41BA-7EAB-4444-8133-E2BE3AF703D7}"/>
              </a:ext>
            </a:extLst>
          </p:cNvPr>
          <p:cNvSpPr txBox="1"/>
          <p:nvPr/>
        </p:nvSpPr>
        <p:spPr>
          <a:xfrm>
            <a:off x="1002984" y="759409"/>
            <a:ext cx="492443" cy="291361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2000" b="0" i="0" dirty="0">
                <a:solidFill>
                  <a:srgbClr val="000000"/>
                </a:solidFill>
                <a:effectLst/>
                <a:highlight>
                  <a:srgbClr val="C0C0C0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你退半步的动作认真的吗</a:t>
            </a:r>
            <a:endParaRPr lang="zh-TW" altLang="en-US" sz="2000" dirty="0">
              <a:highlight>
                <a:srgbClr val="C0C0C0"/>
              </a:highlight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991B745-A02C-43FC-80A6-3D599AF705EB}"/>
              </a:ext>
            </a:extLst>
          </p:cNvPr>
          <p:cNvSpPr txBox="1"/>
          <p:nvPr/>
        </p:nvSpPr>
        <p:spPr>
          <a:xfrm>
            <a:off x="1793559" y="1730959"/>
            <a:ext cx="492443" cy="291361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2000" b="0" i="0" dirty="0">
                <a:solidFill>
                  <a:srgbClr val="000000"/>
                </a:solidFill>
                <a:effectLst/>
                <a:highlight>
                  <a:srgbClr val="C0C0C0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小小的动作伤害还那么大</a:t>
            </a:r>
            <a:endParaRPr lang="zh-TW" altLang="en-US" sz="2000" dirty="0">
              <a:highlight>
                <a:srgbClr val="C0C0C0"/>
              </a:highlight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DC6A862-5C60-42A3-BB53-19CE8704EE9E}"/>
              </a:ext>
            </a:extLst>
          </p:cNvPr>
          <p:cNvSpPr txBox="1"/>
          <p:nvPr/>
        </p:nvSpPr>
        <p:spPr>
          <a:xfrm>
            <a:off x="9905999" y="1466849"/>
            <a:ext cx="492443" cy="422910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000" b="0" i="0" dirty="0">
                <a:solidFill>
                  <a:srgbClr val="000000"/>
                </a:solidFill>
                <a:effectLst/>
                <a:highlight>
                  <a:srgbClr val="C0C0C0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我只能扮演个绅士</a:t>
            </a:r>
            <a:r>
              <a:rPr lang="zh-CN" altLang="en-US" sz="2000" dirty="0">
                <a:solidFill>
                  <a:srgbClr val="000000"/>
                </a:solidFill>
                <a:highlight>
                  <a:srgbClr val="C0C0C0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，</a:t>
            </a:r>
            <a:r>
              <a:rPr lang="zh-CN" altLang="en-US" sz="2000" b="0" i="0" dirty="0">
                <a:solidFill>
                  <a:srgbClr val="000000"/>
                </a:solidFill>
                <a:effectLst/>
                <a:highlight>
                  <a:srgbClr val="C0C0C0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才能和你说说话</a:t>
            </a:r>
            <a:endParaRPr lang="zh-TW" altLang="en-US" sz="2000" dirty="0">
              <a:highlight>
                <a:srgbClr val="C0C0C0"/>
              </a:highlight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E386DD5-E99E-49B9-8112-269FC5BACA12}"/>
              </a:ext>
            </a:extLst>
          </p:cNvPr>
          <p:cNvSpPr/>
          <p:nvPr/>
        </p:nvSpPr>
        <p:spPr>
          <a:xfrm>
            <a:off x="9214007" y="5695949"/>
            <a:ext cx="1876425" cy="771525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65000"/>
                  <a:lumOff val="35000"/>
                  <a:shade val="30000"/>
                  <a:satMod val="115000"/>
                </a:schemeClr>
              </a:gs>
              <a:gs pos="50000">
                <a:schemeClr val="tx1">
                  <a:lumMod val="65000"/>
                  <a:lumOff val="35000"/>
                  <a:shade val="67500"/>
                  <a:satMod val="115000"/>
                </a:schemeClr>
              </a:gs>
              <a:gs pos="100000">
                <a:schemeClr val="tx1">
                  <a:lumMod val="65000"/>
                  <a:lumOff val="35000"/>
                  <a:shade val="100000"/>
                  <a:satMod val="115000"/>
                </a:schemeClr>
              </a:gs>
            </a:gsLst>
            <a:lin ang="108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97261769"/>
      </p:ext>
    </p:extLst>
  </p:cSld>
  <p:clrMapOvr>
    <a:masterClrMapping/>
  </p:clrMapOvr>
  <p:transition spd="slow" advClick="0" advTm="168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5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32B8BDA6-F9F9-477A-B542-84699660D12A}"/>
              </a:ext>
            </a:extLst>
          </p:cNvPr>
          <p:cNvSpPr txBox="1"/>
          <p:nvPr/>
        </p:nvSpPr>
        <p:spPr>
          <a:xfrm>
            <a:off x="1200150" y="809625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0" i="0" dirty="0">
                <a:solidFill>
                  <a:srgbClr val="000000"/>
                </a:solidFill>
                <a:effectLst/>
                <a:highlight>
                  <a:srgbClr val="C0C0C0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我能送你回家吗</a:t>
            </a:r>
            <a:br>
              <a:rPr lang="zh-CN" altLang="en-US" sz="2000" dirty="0">
                <a:highlight>
                  <a:srgbClr val="C0C0C0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</a:br>
            <a:r>
              <a:rPr lang="zh-CN" altLang="en-US" sz="2000" b="0" i="0" dirty="0">
                <a:solidFill>
                  <a:srgbClr val="000000"/>
                </a:solidFill>
                <a:effectLst/>
                <a:highlight>
                  <a:srgbClr val="C0C0C0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可能外面要下雨啦</a:t>
            </a:r>
            <a:endParaRPr lang="zh-TW" altLang="en-US" sz="2000" dirty="0">
              <a:highlight>
                <a:srgbClr val="C0C0C0"/>
              </a:highlight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EE3A6E9-F917-4CAC-B2DD-A214216775CF}"/>
              </a:ext>
            </a:extLst>
          </p:cNvPr>
          <p:cNvSpPr txBox="1"/>
          <p:nvPr/>
        </p:nvSpPr>
        <p:spPr>
          <a:xfrm>
            <a:off x="1200150" y="4772025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0" i="0" dirty="0">
                <a:solidFill>
                  <a:srgbClr val="000000"/>
                </a:solidFill>
                <a:effectLst/>
                <a:highlight>
                  <a:srgbClr val="C0C0C0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我能给你个拥抱</a:t>
            </a:r>
            <a:br>
              <a:rPr lang="zh-CN" altLang="en-US" sz="2000" dirty="0">
                <a:highlight>
                  <a:srgbClr val="C0C0C0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</a:br>
            <a:r>
              <a:rPr lang="zh-CN" altLang="en-US" sz="2000" b="0" i="0" dirty="0">
                <a:solidFill>
                  <a:srgbClr val="000000"/>
                </a:solidFill>
                <a:effectLst/>
                <a:highlight>
                  <a:srgbClr val="C0C0C0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像朋友一样可以吗</a:t>
            </a:r>
            <a:endParaRPr lang="zh-TW" altLang="en-US" sz="2000" dirty="0">
              <a:highlight>
                <a:srgbClr val="C0C0C0"/>
              </a:highlight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82272263"/>
      </p:ext>
    </p:extLst>
  </p:cSld>
  <p:clrMapOvr>
    <a:masterClrMapping/>
  </p:clrMapOvr>
  <p:transition spd="slow" advClick="0" advTm="1504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522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04EBD02B-C419-4BA2-AAFB-49ADC2E5F4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9708" y="0"/>
            <a:ext cx="7227242" cy="68580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1C130A39-3C84-4627-B674-2EB5529EBAFF}"/>
              </a:ext>
            </a:extLst>
          </p:cNvPr>
          <p:cNvSpPr txBox="1"/>
          <p:nvPr/>
        </p:nvSpPr>
        <p:spPr>
          <a:xfrm>
            <a:off x="1348115" y="714375"/>
            <a:ext cx="492443" cy="291361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2000" b="0" i="0" dirty="0">
                <a:solidFill>
                  <a:srgbClr val="000000"/>
                </a:solidFill>
                <a:effectLst/>
                <a:highlight>
                  <a:srgbClr val="C0C0C0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我忍不住从背后抱了一下</a:t>
            </a:r>
            <a:endParaRPr lang="zh-TW" altLang="en-US" sz="2000" dirty="0">
              <a:highlight>
                <a:srgbClr val="C0C0C0"/>
              </a:highlight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27E01BD-0D90-4FCA-95BA-CC4EEC5C8535}"/>
              </a:ext>
            </a:extLst>
          </p:cNvPr>
          <p:cNvSpPr txBox="1"/>
          <p:nvPr/>
        </p:nvSpPr>
        <p:spPr>
          <a:xfrm>
            <a:off x="2167265" y="1790700"/>
            <a:ext cx="492443" cy="291361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2000" b="0" i="0" dirty="0">
                <a:solidFill>
                  <a:srgbClr val="000000"/>
                </a:solidFill>
                <a:effectLst/>
                <a:highlight>
                  <a:srgbClr val="C0C0C0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尺度掌握在不能说想你啊</a:t>
            </a:r>
            <a:endParaRPr lang="zh-TW" altLang="en-US" sz="2000" dirty="0">
              <a:highlight>
                <a:srgbClr val="C0C0C0"/>
              </a:highlight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B7B5672-368F-477F-8E6C-A1E2D92746BE}"/>
              </a:ext>
            </a:extLst>
          </p:cNvPr>
          <p:cNvSpPr txBox="1"/>
          <p:nvPr/>
        </p:nvSpPr>
        <p:spPr>
          <a:xfrm>
            <a:off x="10089833" y="2529364"/>
            <a:ext cx="492443" cy="419602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2000" b="0" i="0" dirty="0">
                <a:solidFill>
                  <a:srgbClr val="000000"/>
                </a:solidFill>
                <a:effectLst/>
                <a:highlight>
                  <a:srgbClr val="C0C0C0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你就当刚认识的绅士，闹了个笑话吧</a:t>
            </a:r>
            <a:endParaRPr lang="zh-TW" altLang="en-US" sz="2000" dirty="0">
              <a:highlight>
                <a:srgbClr val="C0C0C0"/>
              </a:highlight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45645509"/>
      </p:ext>
    </p:extLst>
  </p:cSld>
  <p:clrMapOvr>
    <a:masterClrMapping/>
  </p:clrMapOvr>
  <p:transition spd="slow" advClick="0" advTm="273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D4BA3E74-8129-4143-9A39-15A48C8ABF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D9338B63-0B0B-4727-B3A6-69695473B58C}"/>
              </a:ext>
            </a:extLst>
          </p:cNvPr>
          <p:cNvSpPr txBox="1"/>
          <p:nvPr/>
        </p:nvSpPr>
        <p:spPr>
          <a:xfrm>
            <a:off x="155259" y="466725"/>
            <a:ext cx="492443" cy="265713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2000" b="0" i="0" dirty="0">
                <a:solidFill>
                  <a:srgbClr val="000000"/>
                </a:solidFill>
                <a:effectLst/>
                <a:highlight>
                  <a:srgbClr val="C0C0C0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尽量表现著善解人意的</a:t>
            </a:r>
            <a:endParaRPr lang="zh-TW" altLang="en-US" sz="2000" dirty="0">
              <a:highlight>
                <a:srgbClr val="C0C0C0"/>
              </a:highlight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758CD7C-6259-49AC-9225-592665E33E11}"/>
              </a:ext>
            </a:extLst>
          </p:cNvPr>
          <p:cNvSpPr txBox="1"/>
          <p:nvPr/>
        </p:nvSpPr>
        <p:spPr>
          <a:xfrm>
            <a:off x="647702" y="2528719"/>
            <a:ext cx="492443" cy="265713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2000" b="0" i="0" dirty="0">
                <a:solidFill>
                  <a:srgbClr val="000000"/>
                </a:solidFill>
                <a:effectLst/>
                <a:highlight>
                  <a:srgbClr val="C0C0C0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频繁暴露了不欲人知的</a:t>
            </a:r>
            <a:endParaRPr lang="zh-TW" altLang="en-US" sz="2000" dirty="0">
              <a:highlight>
                <a:srgbClr val="C0C0C0"/>
              </a:highlight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3D9C99C-7CC0-452B-B62D-93AD7708EFEC}"/>
              </a:ext>
            </a:extLst>
          </p:cNvPr>
          <p:cNvSpPr txBox="1"/>
          <p:nvPr/>
        </p:nvSpPr>
        <p:spPr>
          <a:xfrm>
            <a:off x="1140145" y="4619288"/>
            <a:ext cx="492443" cy="163121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2000" b="0" i="0" dirty="0">
                <a:solidFill>
                  <a:srgbClr val="000000"/>
                </a:solidFill>
                <a:effectLst/>
                <a:highlight>
                  <a:srgbClr val="C0C0C0"/>
                </a:highlight>
                <a:latin typeface="SimHei" panose="02010609060101010101" pitchFamily="49" charset="-122"/>
                <a:ea typeface="SimHei" panose="02010609060101010101" pitchFamily="49" charset="-122"/>
              </a:rPr>
              <a:t>越掩饰越深刻</a:t>
            </a:r>
            <a:endParaRPr lang="zh-TW" altLang="en-US" sz="2000" dirty="0">
              <a:highlight>
                <a:srgbClr val="C0C0C0"/>
              </a:highlight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01191921"/>
      </p:ext>
    </p:extLst>
  </p:cSld>
  <p:clrMapOvr>
    <a:masterClrMapping/>
  </p:clrMapOvr>
  <p:transition spd="slow" advClick="0" advTm="1144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30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5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456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</TotalTime>
  <Words>367</Words>
  <Application>Microsoft Office PowerPoint</Application>
  <PresentationFormat>宽屏</PresentationFormat>
  <Paragraphs>46</Paragraphs>
  <Slides>17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5" baseType="lpstr">
      <vt:lpstr>SimHei</vt:lpstr>
      <vt:lpstr>STCaiyun</vt:lpstr>
      <vt:lpstr>STHupo</vt:lpstr>
      <vt:lpstr>STLiti</vt:lpstr>
      <vt:lpstr>Arial</vt:lpstr>
      <vt:lpstr>Calibri</vt:lpstr>
      <vt:lpstr>Calibri Light</vt:lpstr>
      <vt:lpstr>Office 主题​​</vt:lpstr>
      <vt:lpstr>绅士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绅士</dc:title>
  <dc:creator>GG 丘</dc:creator>
  <cp:lastModifiedBy>GG 丘</cp:lastModifiedBy>
  <cp:revision>1</cp:revision>
  <dcterms:created xsi:type="dcterms:W3CDTF">2022-11-16T04:21:49Z</dcterms:created>
  <dcterms:modified xsi:type="dcterms:W3CDTF">2022-11-16T07:59:49Z</dcterms:modified>
</cp:coreProperties>
</file>